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9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77" d="100"/>
          <a:sy n="77" d="100"/>
        </p:scale>
        <p:origin x="68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8062" y="1941534"/>
            <a:ext cx="8596668" cy="3319398"/>
          </a:xfrm>
        </p:spPr>
        <p:txBody>
          <a:bodyPr>
            <a:noAutofit/>
          </a:bodyPr>
          <a:lstStyle/>
          <a:p>
            <a:pPr algn="ctr"/>
            <a:r>
              <a:rPr lang="ru-RU" sz="9600" b="1" dirty="0" smtClean="0">
                <a:solidFill>
                  <a:srgbClr val="FF0000"/>
                </a:solidFill>
              </a:rPr>
              <a:t>ПРАЗДНИКИ</a:t>
            </a:r>
            <a:endParaRPr lang="ru-RU" sz="9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709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87682"/>
            <a:ext cx="8596668" cy="1227551"/>
          </a:xfrm>
        </p:spPr>
        <p:txBody>
          <a:bodyPr>
            <a:noAutofit/>
          </a:bodyPr>
          <a:lstStyle/>
          <a:p>
            <a:pPr algn="ctr"/>
            <a:r>
              <a:rPr lang="ru-RU" sz="8800" dirty="0" smtClean="0"/>
              <a:t>Православные</a:t>
            </a:r>
            <a:endParaRPr lang="ru-RU" sz="8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1430" y="1315232"/>
            <a:ext cx="7102258" cy="5542767"/>
          </a:xfrm>
        </p:spPr>
      </p:pic>
    </p:spTree>
    <p:extLst>
      <p:ext uri="{BB962C8B-B14F-4D97-AF65-F5344CB8AC3E}">
        <p14:creationId xmlns:p14="http://schemas.microsoft.com/office/powerpoint/2010/main" val="2171896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730" y="0"/>
            <a:ext cx="9131474" cy="6858000"/>
          </a:xfrm>
        </p:spPr>
      </p:pic>
    </p:spTree>
    <p:extLst>
      <p:ext uri="{BB962C8B-B14F-4D97-AF65-F5344CB8AC3E}">
        <p14:creationId xmlns:p14="http://schemas.microsoft.com/office/powerpoint/2010/main" val="2494050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1077238"/>
            <a:ext cx="8596668" cy="4935254"/>
          </a:xfrm>
        </p:spPr>
        <p:txBody>
          <a:bodyPr>
            <a:normAutofit/>
          </a:bodyPr>
          <a:lstStyle/>
          <a:p>
            <a:pPr algn="ctr"/>
            <a:r>
              <a:rPr lang="ru-RU" sz="9600" dirty="0" smtClean="0">
                <a:solidFill>
                  <a:srgbClr val="FF0000"/>
                </a:solidFill>
              </a:rPr>
              <a:t>Спасибо за внимание</a:t>
            </a:r>
            <a:endParaRPr lang="ru-RU" sz="9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35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8000" dirty="0" smtClean="0">
                <a:solidFill>
                  <a:srgbClr val="FF0000"/>
                </a:solidFill>
              </a:rPr>
              <a:t>Государственные</a:t>
            </a:r>
            <a:endParaRPr lang="ru-RU" sz="8000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030" y="1753644"/>
            <a:ext cx="8805797" cy="4960307"/>
          </a:xfrm>
        </p:spPr>
      </p:pic>
    </p:spTree>
    <p:extLst>
      <p:ext uri="{BB962C8B-B14F-4D97-AF65-F5344CB8AC3E}">
        <p14:creationId xmlns:p14="http://schemas.microsoft.com/office/powerpoint/2010/main" val="281808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 descr="Михайловский краевед: 9 МАЯ 2012 года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464" y="0"/>
            <a:ext cx="9920613" cy="6858000"/>
          </a:xfrm>
        </p:spPr>
      </p:pic>
    </p:spTree>
    <p:extLst>
      <p:ext uri="{BB962C8B-B14F-4D97-AF65-F5344CB8AC3E}">
        <p14:creationId xmlns:p14="http://schemas.microsoft.com/office/powerpoint/2010/main" val="3942528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112734"/>
            <a:ext cx="8596668" cy="107723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7200" dirty="0" smtClean="0">
                <a:solidFill>
                  <a:srgbClr val="FF0000"/>
                </a:solidFill>
              </a:rPr>
              <a:t>Профессиональные</a:t>
            </a:r>
            <a:endParaRPr lang="ru-RU" sz="7200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874" y="1064712"/>
            <a:ext cx="8843375" cy="5793288"/>
          </a:xfrm>
        </p:spPr>
      </p:pic>
    </p:spTree>
    <p:extLst>
      <p:ext uri="{BB962C8B-B14F-4D97-AF65-F5344CB8AC3E}">
        <p14:creationId xmlns:p14="http://schemas.microsoft.com/office/powerpoint/2010/main" val="1341409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203" y="87682"/>
            <a:ext cx="10008296" cy="6770318"/>
          </a:xfrm>
        </p:spPr>
      </p:pic>
    </p:spTree>
    <p:extLst>
      <p:ext uri="{BB962C8B-B14F-4D97-AF65-F5344CB8AC3E}">
        <p14:creationId xmlns:p14="http://schemas.microsoft.com/office/powerpoint/2010/main" val="1980196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175364"/>
            <a:ext cx="8596668" cy="113986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8000" dirty="0" smtClean="0">
                <a:solidFill>
                  <a:srgbClr val="FF0000"/>
                </a:solidFill>
              </a:rPr>
              <a:t>Международные</a:t>
            </a:r>
            <a:endParaRPr lang="ru-RU" sz="8000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9397" y="1315234"/>
            <a:ext cx="4784943" cy="5542766"/>
          </a:xfrm>
        </p:spPr>
      </p:pic>
    </p:spTree>
    <p:extLst>
      <p:ext uri="{BB962C8B-B14F-4D97-AF65-F5344CB8AC3E}">
        <p14:creationId xmlns:p14="http://schemas.microsoft.com/office/powerpoint/2010/main" val="1811422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411" y="313152"/>
            <a:ext cx="9407047" cy="6544848"/>
          </a:xfrm>
        </p:spPr>
      </p:pic>
    </p:spTree>
    <p:extLst>
      <p:ext uri="{BB962C8B-B14F-4D97-AF65-F5344CB8AC3E}">
        <p14:creationId xmlns:p14="http://schemas.microsoft.com/office/powerpoint/2010/main" val="3400739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69500" y="609600"/>
            <a:ext cx="4927471" cy="1320800"/>
          </a:xfrm>
        </p:spPr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1430" y="0"/>
            <a:ext cx="6864263" cy="6858000"/>
          </a:xfrm>
        </p:spPr>
      </p:pic>
    </p:spTree>
    <p:extLst>
      <p:ext uri="{BB962C8B-B14F-4D97-AF65-F5344CB8AC3E}">
        <p14:creationId xmlns:p14="http://schemas.microsoft.com/office/powerpoint/2010/main" val="3549036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1950" y="609600"/>
            <a:ext cx="7132051" cy="13208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Объект 3" descr="Библиокомпас: 1 июня – Международный день защиты детей.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655" y="100208"/>
            <a:ext cx="8154444" cy="6632532"/>
          </a:xfrm>
        </p:spPr>
      </p:pic>
    </p:spTree>
    <p:extLst>
      <p:ext uri="{BB962C8B-B14F-4D97-AF65-F5344CB8AC3E}">
        <p14:creationId xmlns:p14="http://schemas.microsoft.com/office/powerpoint/2010/main" val="2382573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28</TotalTime>
  <Words>8</Words>
  <Application>Microsoft Office PowerPoint</Application>
  <PresentationFormat>Широкоэкранный</PresentationFormat>
  <Paragraphs>6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Trebuchet MS</vt:lpstr>
      <vt:lpstr>Wingdings 3</vt:lpstr>
      <vt:lpstr>Аспект</vt:lpstr>
      <vt:lpstr>ПРАЗДНИКИ</vt:lpstr>
      <vt:lpstr>Государственные</vt:lpstr>
      <vt:lpstr>Презентация PowerPoint</vt:lpstr>
      <vt:lpstr>Профессиональные</vt:lpstr>
      <vt:lpstr>Презентация PowerPoint</vt:lpstr>
      <vt:lpstr>Международные</vt:lpstr>
      <vt:lpstr>Презентация PowerPoint</vt:lpstr>
      <vt:lpstr>Презентация PowerPoint</vt:lpstr>
      <vt:lpstr>Презентация PowerPoint</vt:lpstr>
      <vt:lpstr>Православные</vt:lpstr>
      <vt:lpstr>Презентация PowerPoint</vt:lpstr>
      <vt:lpstr>Спасибо за внимание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Праздники</dc:title>
  <dc:creator>Vitalii Zhigalov</dc:creator>
  <cp:lastModifiedBy>Vitalii Zhigalov</cp:lastModifiedBy>
  <cp:revision>3</cp:revision>
  <dcterms:created xsi:type="dcterms:W3CDTF">2020-01-19T11:13:47Z</dcterms:created>
  <dcterms:modified xsi:type="dcterms:W3CDTF">2020-01-19T11:41:54Z</dcterms:modified>
</cp:coreProperties>
</file>